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DCC77AE-06E3-4CC1-8569-35A9CA3B3DA0}">
          <p14:sldIdLst>
            <p14:sldId id="256"/>
            <p14:sldId id="257"/>
            <p14:sldId id="258"/>
            <p14:sldId id="259"/>
            <p14:sldId id="264"/>
            <p14:sldId id="260"/>
          </p14:sldIdLst>
        </p14:section>
        <p14:section name="BILAN FINANCIER" id="{E67A1ABB-033B-4EFF-A4AE-40E1504568AE}">
          <p14:sldIdLst>
            <p14:sldId id="262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04" autoAdjust="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A98AD-FB29-48FA-B2DA-BDE01F504A0A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072D2-5427-42FF-8254-32C2766946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29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072D2-5427-42FF-8254-32C27669461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96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C0ED19-8562-AC46-CF12-1D8D6B99D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F291F8-B2CB-095D-2400-2F693135E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AC6CB2-46D4-4537-92BB-501514E3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2049C4-2455-28C0-D57A-2B9A2BB5B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DC6D7C-6F62-1367-008E-0E2CC6AEC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51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9ED7D0-D9CE-6D6F-BBC4-902DB46FC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7F990A-9367-0B09-4358-8FF8E1C19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F63CF0-797A-5682-E59B-DBF90AD0D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AC0D48-5E14-FC7C-FE63-5BE07004C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91F3FF-EB75-1098-BC9A-0C453EE8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15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643B850-79BC-8172-06F5-CA339ED981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13C704-173C-D70F-E477-679D6BAA3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CD86AE-00DF-0A03-4ABF-35A1B419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AE9A3A-BDD9-2813-BE26-49F8503D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CB7C33-3930-4723-109D-A0BCDFD1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4C41CB-4CDF-A281-5E75-0053F4BB0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2B4069-30C9-16F1-A9E2-7C6624C8C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A1CDD0-971A-C1DC-F2CC-F89AFF4D1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4BF4BC-5E56-40E6-ED4E-48D22CA59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7DC074-518A-0109-A711-08E01ADDD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75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216836-7875-F34D-FB89-EC6ADBF77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FEB9C4-4591-27E0-ECDF-31A1EC578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1D726C-077E-E3ED-10F3-A5B8195AD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2955A5-270C-2276-BB5F-C2E64CA5E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70C927-82FB-E3ED-96DD-579D25449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11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BC47F9-354A-6C14-B9FD-93983BBD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390C1D-5AE2-CD11-B483-2281551D6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C568C32-BDE6-C257-5FF8-5C53DCFEE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EE7021-0F17-E84E-3156-D04F16E41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AC65F4-ED98-925A-9D53-08D65416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EBC546-DBC8-7486-BBE4-ADD4812F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70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CE4E4D-F045-3680-9161-2A492EEDD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E29ECD-A2CD-57CC-52AE-71BB07599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0B21EB-F189-940C-8DA0-1F420925E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149210-1520-83F8-6902-EAB33C5B2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DEBA238-03EA-5A7E-B5E7-43C09F212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FE57DD5-61FF-A14A-7869-6C56330D5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54732A-D612-955F-88B7-B6F07E04C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048A1BC-5749-C77D-87C1-2AB983ED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58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DD6596-2FF8-2047-EE57-B13EA915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FB8EF8-3EBD-1443-FE9E-2D26A86B0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31D35E-B269-0444-3BE8-46FB7236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926E55-E974-77B2-FB4E-A497A292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4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584398C-DE88-F644-2051-D1F95DD15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41EE4AF-47A5-A824-F454-DCC578013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B4AADE-B555-E17C-BFC4-7D853B5F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15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F33F80-40B7-1702-EE0E-AD1B268C6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3A62AC-6D94-1FB8-3D59-5658E5754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C74B35-88A7-C2F7-2121-B4C88545D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375C36-60DE-0BFD-CB71-1127D7EF0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784269-889B-B06B-CD37-38E61E155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7FE97B-411F-F931-AD9F-28504D7D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24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AB763-DA99-999F-4A0C-7F4AF6468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34C60C-AC63-B838-A68C-2F1F6222F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EE458C-0BBD-1AE3-5925-7EC038C94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5DFEA8-6A1C-1D43-4D9D-B8F5A0DCC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1DD229-C0ED-6CB1-51E1-CF6BD118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9B5BA9-0A99-122A-D94C-7840755E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71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ECD74C-FD03-2E82-516B-5ED0F4E75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05BC47-177D-D204-B646-F12715D18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7923DC-E7E2-6750-1193-7C8C8DB7BF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CD539-77DB-4039-A921-D5CB5E6DDC68}" type="datetimeFigureOut">
              <a:rPr lang="fr-FR" smtClean="0"/>
              <a:pPr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15BF56-D943-DE98-89EB-2CCAB22F2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1581CF-7585-0034-8A6B-858B719A2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6C958-C352-4897-8E6F-B3C6EFDE24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7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B46BFE-F2AD-925E-873F-2B4E855EE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3602037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anchor="t">
            <a:normAutofit/>
          </a:bodyPr>
          <a:lstStyle/>
          <a:p>
            <a:br>
              <a:rPr lang="fr-FR" dirty="0"/>
            </a:br>
            <a:r>
              <a:rPr lang="fr-FR" dirty="0"/>
              <a:t>ASSEMBLEE GENERALE CYCLO TOUCHOIS 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7D2C27-BB4C-D445-4467-A8D2CA91F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187" y="5295375"/>
            <a:ext cx="9301317" cy="1562625"/>
          </a:xfrm>
          <a:solidFill>
            <a:schemeClr val="accent5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fr-FR" sz="4000" dirty="0"/>
              <a:t>VENDREDI 22 NOVEMBRE 19 H</a:t>
            </a:r>
          </a:p>
        </p:txBody>
      </p:sp>
      <p:pic>
        <p:nvPicPr>
          <p:cNvPr id="1026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9647CE6A-8FE0-1709-25A0-A9A68F04C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509" y="3687097"/>
            <a:ext cx="2430356" cy="1455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12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B75D72-A560-1A3E-9E5E-FD2DA8D373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fr-FR" dirty="0"/>
              <a:t>DEROULEMENT ASSEMBLEE GENERALE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9BD24D-BC29-9BE6-D256-0778D476F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Mot du président .</a:t>
            </a:r>
          </a:p>
          <a:p>
            <a:r>
              <a:rPr lang="fr-FR" dirty="0"/>
              <a:t>Adhérents 2024.</a:t>
            </a:r>
          </a:p>
          <a:p>
            <a:r>
              <a:rPr lang="fr-FR" dirty="0"/>
              <a:t>Adhérents qui ne resignent pas.</a:t>
            </a:r>
          </a:p>
          <a:p>
            <a:r>
              <a:rPr lang="fr-FR" dirty="0"/>
              <a:t>Nouveaux adhérents.</a:t>
            </a:r>
          </a:p>
          <a:p>
            <a:r>
              <a:rPr lang="fr-FR" dirty="0"/>
              <a:t>Saison 2024.</a:t>
            </a:r>
          </a:p>
          <a:p>
            <a:r>
              <a:rPr lang="fr-FR" dirty="0"/>
              <a:t>Calendrier 2025.</a:t>
            </a:r>
          </a:p>
          <a:p>
            <a:r>
              <a:rPr lang="fr-FR" dirty="0"/>
              <a:t>Bilan financier 2024.</a:t>
            </a:r>
          </a:p>
          <a:p>
            <a:r>
              <a:rPr lang="fr-FR" dirty="0"/>
              <a:t>Election du tiers sortant.</a:t>
            </a:r>
          </a:p>
          <a:p>
            <a:r>
              <a:rPr lang="fr-FR" dirty="0"/>
              <a:t>Questions diverses</a:t>
            </a:r>
          </a:p>
          <a:p>
            <a:r>
              <a:rPr lang="fr-FR" dirty="0"/>
              <a:t>Pot de l’amitié.</a:t>
            </a:r>
          </a:p>
          <a:p>
            <a:endParaRPr lang="fr-FR" dirty="0"/>
          </a:p>
        </p:txBody>
      </p:sp>
      <p:pic>
        <p:nvPicPr>
          <p:cNvPr id="2050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3EF74D57-4470-736C-26B9-8EAAC30A6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0" y="5429250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50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BC72C5-72EB-F0E5-603E-0A2AF0A77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MOT DU PRESIDENT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857DB4-AD62-5DE6-88E7-ADC17D008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14452" y="2057401"/>
            <a:ext cx="6340935" cy="3803650"/>
          </a:xfrm>
        </p:spPr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0D5A65-F329-FA63-A488-B5E200009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0432" y="625826"/>
            <a:ext cx="10228133" cy="405704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6" name="Picture 2" descr="Résultat d’images pour CYCLO TOUCHOIS PRESIDENT PHOTO">
            <a:extLst>
              <a:ext uri="{FF2B5EF4-FFF2-40B4-BE49-F238E27FC236}">
                <a16:creationId xmlns:a16="http://schemas.microsoft.com/office/drawing/2014/main" id="{461EB008-947D-F08B-43A5-A7AD22D98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701" y="2389238"/>
            <a:ext cx="1403317" cy="21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ésultat d’images pour CYCLO TOUCHOIS PRESIDENT PHOTO">
            <a:extLst>
              <a:ext uri="{FF2B5EF4-FFF2-40B4-BE49-F238E27FC236}">
                <a16:creationId xmlns:a16="http://schemas.microsoft.com/office/drawing/2014/main" id="{8B9D4D74-EF8D-08CC-54F7-CD3A20F74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452" y="0"/>
            <a:ext cx="633776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AF94A313-DF5C-286C-09AC-4D746FC90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08692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71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1C5AFC62-D238-617B-4655-AA2C26F9433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fr-FR" sz="9600" dirty="0"/>
              <a:t>ADHERENTS 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3D85DA8-7DD7-7110-837F-91F6F19DFE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2024</a:t>
            </a:r>
          </a:p>
          <a:p>
            <a:pPr marL="0" indent="0">
              <a:buNone/>
            </a:pPr>
            <a:r>
              <a:rPr lang="fr-FR" dirty="0"/>
              <a:t>80 ADHERENTS</a:t>
            </a:r>
          </a:p>
          <a:p>
            <a:pPr marL="0" indent="0">
              <a:buNone/>
            </a:pPr>
            <a:r>
              <a:rPr lang="fr-FR" dirty="0">
                <a:solidFill>
                  <a:srgbClr val="C00000"/>
                </a:solidFill>
              </a:rPr>
              <a:t>Ils ne resignent pas:</a:t>
            </a:r>
          </a:p>
          <a:p>
            <a:pPr marL="0" indent="0">
              <a:buNone/>
            </a:pPr>
            <a:r>
              <a:rPr lang="fr-FR" dirty="0"/>
              <a:t>Cossard Vanessa</a:t>
            </a:r>
          </a:p>
          <a:p>
            <a:pPr marL="0" indent="0">
              <a:buNone/>
            </a:pPr>
            <a:r>
              <a:rPr lang="fr-FR" dirty="0"/>
              <a:t>Cossard Maurice</a:t>
            </a:r>
          </a:p>
          <a:p>
            <a:pPr marL="0" indent="0">
              <a:buNone/>
            </a:pPr>
            <a:r>
              <a:rPr lang="fr-FR" dirty="0"/>
              <a:t>Ferré Gérard</a:t>
            </a:r>
          </a:p>
          <a:p>
            <a:pPr marL="0" indent="0">
              <a:buNone/>
            </a:pPr>
            <a:r>
              <a:rPr lang="fr-FR" dirty="0"/>
              <a:t>Gallais Christophe</a:t>
            </a:r>
          </a:p>
          <a:p>
            <a:pPr marL="0" indent="0">
              <a:buNone/>
            </a:pPr>
            <a:r>
              <a:rPr lang="fr-FR" dirty="0" err="1"/>
              <a:t>Chaudot</a:t>
            </a:r>
            <a:r>
              <a:rPr lang="fr-FR" dirty="0"/>
              <a:t> Fréderic</a:t>
            </a:r>
          </a:p>
          <a:p>
            <a:pPr marL="0" indent="0">
              <a:buNone/>
            </a:pPr>
            <a:r>
              <a:rPr lang="fr-FR" dirty="0"/>
              <a:t>Forget Sylvain</a:t>
            </a:r>
          </a:p>
          <a:p>
            <a:pPr marL="0" indent="0">
              <a:buNone/>
            </a:pPr>
            <a:r>
              <a:rPr lang="fr-FR" dirty="0" err="1"/>
              <a:t>Evan</a:t>
            </a:r>
            <a:r>
              <a:rPr lang="fr-FR" dirty="0"/>
              <a:t> </a:t>
            </a:r>
            <a:r>
              <a:rPr lang="fr-FR" dirty="0" err="1"/>
              <a:t>Marsac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Huet Stéphane</a:t>
            </a:r>
          </a:p>
          <a:p>
            <a:pPr marL="0" indent="0">
              <a:buNone/>
            </a:pPr>
            <a:r>
              <a:rPr lang="fr-FR" dirty="0"/>
              <a:t>Blandin Sébastien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447B9086-3EBC-1225-1D9B-4433DA287A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2025</a:t>
            </a:r>
          </a:p>
          <a:p>
            <a:pPr marL="0" indent="0">
              <a:buNone/>
            </a:pPr>
            <a:r>
              <a:rPr lang="fr-FR" dirty="0">
                <a:solidFill>
                  <a:srgbClr val="C00000"/>
                </a:solidFill>
              </a:rPr>
              <a:t>Les nouveaux :</a:t>
            </a:r>
          </a:p>
          <a:p>
            <a:r>
              <a:rPr lang="fr-FR" dirty="0"/>
              <a:t>Marvin Lejeune</a:t>
            </a:r>
          </a:p>
          <a:p>
            <a:r>
              <a:rPr lang="fr-FR" dirty="0"/>
              <a:t>Gillet Philippe</a:t>
            </a:r>
          </a:p>
          <a:p>
            <a:r>
              <a:rPr lang="fr-FR" dirty="0"/>
              <a:t>Millet Michel</a:t>
            </a:r>
          </a:p>
          <a:p>
            <a:r>
              <a:rPr lang="fr-FR" dirty="0"/>
              <a:t>Pageot Mickael</a:t>
            </a:r>
          </a:p>
          <a:p>
            <a:r>
              <a:rPr lang="fr-FR" dirty="0" err="1"/>
              <a:t>Pitré</a:t>
            </a:r>
            <a:r>
              <a:rPr lang="fr-FR" dirty="0"/>
              <a:t> Anthony</a:t>
            </a:r>
          </a:p>
          <a:p>
            <a:r>
              <a:rPr lang="fr-FR" dirty="0"/>
              <a:t>Chiron Marc</a:t>
            </a:r>
          </a:p>
          <a:p>
            <a:endParaRPr lang="fr-FR" dirty="0"/>
          </a:p>
        </p:txBody>
      </p:sp>
      <p:pic>
        <p:nvPicPr>
          <p:cNvPr id="4098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44BA0BB9-819D-71C2-4298-461D19C55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0" y="5429250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40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EA44D-071C-27B8-B19C-08549B830BD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fr-FR" dirty="0"/>
              <a:t>Nombre de participants </a:t>
            </a:r>
            <a:br>
              <a:rPr lang="fr-FR" dirty="0"/>
            </a:br>
            <a:r>
              <a:rPr lang="fr-FR" dirty="0"/>
              <a:t>Saison 2024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8D8BD6-8819-6BED-2997-83C7FBC0D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Transhumance Cholet : 30 participants .</a:t>
            </a:r>
          </a:p>
          <a:p>
            <a:r>
              <a:rPr lang="fr-FR" dirty="0"/>
              <a:t>Forestière : 31 participants sur 3 circuits ( 210 ,145 et 100 km).</a:t>
            </a:r>
          </a:p>
          <a:p>
            <a:r>
              <a:rPr lang="fr-FR" dirty="0" err="1"/>
              <a:t>Chrino</a:t>
            </a:r>
            <a:r>
              <a:rPr lang="fr-FR" dirty="0"/>
              <a:t> : 35 participants dont une délégation de Blain.</a:t>
            </a:r>
          </a:p>
          <a:p>
            <a:r>
              <a:rPr lang="fr-FR" dirty="0"/>
              <a:t>Soirée cyclo : 47 participants . (cassoulet et lasagne).</a:t>
            </a:r>
          </a:p>
        </p:txBody>
      </p:sp>
      <p:pic>
        <p:nvPicPr>
          <p:cNvPr id="5122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65342417-04A4-726F-43DB-02F4ED727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63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DE22E2-6CB5-2AD0-FEBE-9218E314AC4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fr-FR" dirty="0"/>
              <a:t>CALENDRIER 2025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E22394-8ABA-2E95-4B0D-98CC5102D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Galette des rois : 24 Janvier.</a:t>
            </a:r>
          </a:p>
          <a:p>
            <a:r>
              <a:rPr lang="fr-FR" dirty="0"/>
              <a:t>Sortie spéciale le dimanche 27 Avril en hommage à Ewen.</a:t>
            </a:r>
          </a:p>
          <a:p>
            <a:r>
              <a:rPr lang="fr-FR" dirty="0"/>
              <a:t>Transhumance : 17 et 18 Mai .( Régis).</a:t>
            </a:r>
          </a:p>
          <a:p>
            <a:r>
              <a:rPr lang="fr-FR" dirty="0"/>
              <a:t>Forestière : 28 Juin.( Gildas).</a:t>
            </a:r>
          </a:p>
          <a:p>
            <a:r>
              <a:rPr lang="fr-FR" b="1" dirty="0"/>
              <a:t>Nouveauté 2025 : DIMANCHE 14 SEPTEMBRE (</a:t>
            </a:r>
            <a:r>
              <a:rPr lang="fr-FR" b="1" dirty="0" err="1"/>
              <a:t>Jeannick</a:t>
            </a:r>
            <a:r>
              <a:rPr lang="fr-FR" b="1" dirty="0"/>
              <a:t>).</a:t>
            </a:r>
          </a:p>
          <a:p>
            <a:r>
              <a:rPr lang="fr-FR" dirty="0" err="1"/>
              <a:t>Chrino</a:t>
            </a:r>
            <a:r>
              <a:rPr lang="fr-FR" dirty="0"/>
              <a:t> : 12 Octobre.</a:t>
            </a:r>
          </a:p>
          <a:p>
            <a:r>
              <a:rPr lang="fr-FR" dirty="0"/>
              <a:t>Soirée vélo : 25 Octobre.</a:t>
            </a:r>
          </a:p>
          <a:p>
            <a:r>
              <a:rPr lang="fr-FR" dirty="0"/>
              <a:t>Assemblée générale : 21 Novembre.</a:t>
            </a:r>
          </a:p>
          <a:p>
            <a:r>
              <a:rPr lang="fr-FR" dirty="0"/>
              <a:t>Les boucles : 23 Novembre.</a:t>
            </a:r>
          </a:p>
        </p:txBody>
      </p:sp>
      <p:pic>
        <p:nvPicPr>
          <p:cNvPr id="6146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EB684F56-D91A-AE50-35A8-C4BE885B3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0" y="5366905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71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2D1757-5FE5-E4B2-CF2B-C38CC6569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61"/>
            <a:ext cx="10515600" cy="1325563"/>
          </a:xfrm>
          <a:solidFill>
            <a:srgbClr val="92D050"/>
          </a:solidFill>
        </p:spPr>
        <p:txBody>
          <a:bodyPr/>
          <a:lstStyle/>
          <a:p>
            <a:r>
              <a:rPr lang="fr-FR" dirty="0"/>
              <a:t>TIERS SORTANT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4A4AE9-E6C9-3795-4F98-8637609DC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48244"/>
            <a:ext cx="10671464" cy="4135583"/>
          </a:xfrm>
        </p:spPr>
        <p:txBody>
          <a:bodyPr>
            <a:normAutofit fontScale="40000" lnSpcReduction="20000"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dirty="0"/>
              <a:t>      Leroy Anthony.     44 voix                        Démissionnaire: Gallais Christophe, </a:t>
            </a:r>
            <a:r>
              <a:rPr lang="fr-FR" dirty="0" err="1"/>
              <a:t>Chaudot</a:t>
            </a:r>
            <a:r>
              <a:rPr lang="fr-FR" dirty="0"/>
              <a:t> Fréderic</a:t>
            </a:r>
          </a:p>
          <a:p>
            <a:r>
              <a:rPr lang="fr-FR" dirty="0" err="1"/>
              <a:t>Olhmann</a:t>
            </a:r>
            <a:r>
              <a:rPr lang="fr-FR" dirty="0"/>
              <a:t> Stéphane. 45 voix</a:t>
            </a:r>
          </a:p>
          <a:p>
            <a:r>
              <a:rPr lang="fr-FR" dirty="0" err="1"/>
              <a:t>Paviot</a:t>
            </a:r>
            <a:r>
              <a:rPr lang="fr-FR" dirty="0"/>
              <a:t> Roland. 45 voix</a:t>
            </a:r>
          </a:p>
          <a:p>
            <a:r>
              <a:rPr lang="fr-FR" dirty="0"/>
              <a:t>Saffré </a:t>
            </a:r>
            <a:r>
              <a:rPr lang="fr-FR" dirty="0" err="1"/>
              <a:t>Jeannick</a:t>
            </a:r>
            <a:r>
              <a:rPr lang="fr-FR" dirty="0"/>
              <a:t>. 45 voix</a:t>
            </a:r>
          </a:p>
          <a:p>
            <a:r>
              <a:rPr lang="fr-FR" dirty="0" err="1"/>
              <a:t>Tribalier</a:t>
            </a:r>
            <a:r>
              <a:rPr lang="fr-FR" dirty="0"/>
              <a:t> Sonia. 45 voix</a:t>
            </a:r>
          </a:p>
          <a:p>
            <a:r>
              <a:rPr lang="fr-FR" dirty="0" err="1"/>
              <a:t>Guihard</a:t>
            </a:r>
            <a:r>
              <a:rPr lang="fr-FR" dirty="0"/>
              <a:t> Nelly. 44 voix</a:t>
            </a:r>
          </a:p>
          <a:p>
            <a:r>
              <a:rPr lang="fr-FR" dirty="0"/>
              <a:t>Se présente :</a:t>
            </a:r>
          </a:p>
          <a:p>
            <a:r>
              <a:rPr lang="fr-FR" dirty="0" err="1"/>
              <a:t>Labbé</a:t>
            </a:r>
            <a:r>
              <a:rPr lang="fr-FR" dirty="0"/>
              <a:t> </a:t>
            </a:r>
            <a:r>
              <a:rPr lang="fr-FR" dirty="0" err="1"/>
              <a:t>Eric</a:t>
            </a:r>
            <a:r>
              <a:rPr lang="fr-FR" dirty="0"/>
              <a:t>, 46 voix</a:t>
            </a:r>
          </a:p>
          <a:p>
            <a:r>
              <a:rPr lang="fr-FR" dirty="0"/>
              <a:t>Rabine Didier 1 voix</a:t>
            </a:r>
          </a:p>
          <a:p>
            <a:endParaRPr lang="fr-FR" dirty="0"/>
          </a:p>
          <a:p>
            <a:r>
              <a:rPr lang="fr-FR" dirty="0"/>
              <a:t>Nombre de votants 48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Le bureau :</a:t>
            </a:r>
          </a:p>
          <a:p>
            <a:r>
              <a:rPr lang="fr-FR" dirty="0"/>
              <a:t>Ménard </a:t>
            </a:r>
            <a:r>
              <a:rPr lang="fr-FR" dirty="0" err="1"/>
              <a:t>Marc,Lepeltier</a:t>
            </a:r>
            <a:r>
              <a:rPr lang="fr-FR" dirty="0"/>
              <a:t> </a:t>
            </a:r>
            <a:r>
              <a:rPr lang="fr-FR" dirty="0" err="1"/>
              <a:t>Emmanuel,Belleil</a:t>
            </a:r>
            <a:r>
              <a:rPr lang="fr-FR" dirty="0"/>
              <a:t> Gildas, </a:t>
            </a:r>
            <a:r>
              <a:rPr lang="fr-FR" dirty="0" err="1"/>
              <a:t>Tribalier</a:t>
            </a:r>
            <a:r>
              <a:rPr lang="fr-FR" dirty="0"/>
              <a:t> </a:t>
            </a:r>
            <a:r>
              <a:rPr lang="fr-FR" dirty="0" err="1"/>
              <a:t>Sonia,Guihard</a:t>
            </a:r>
            <a:r>
              <a:rPr lang="fr-FR" dirty="0"/>
              <a:t> </a:t>
            </a:r>
            <a:r>
              <a:rPr lang="fr-FR" dirty="0" err="1"/>
              <a:t>Nelly,Paviot</a:t>
            </a:r>
            <a:r>
              <a:rPr lang="fr-FR" dirty="0"/>
              <a:t> </a:t>
            </a:r>
            <a:r>
              <a:rPr lang="fr-FR" dirty="0" err="1"/>
              <a:t>Rolland,Saffré</a:t>
            </a:r>
            <a:r>
              <a:rPr lang="fr-FR" dirty="0"/>
              <a:t> </a:t>
            </a:r>
            <a:r>
              <a:rPr lang="fr-FR" dirty="0" err="1"/>
              <a:t>Jeannick,Dupas</a:t>
            </a:r>
            <a:r>
              <a:rPr lang="fr-FR" dirty="0"/>
              <a:t> </a:t>
            </a:r>
            <a:r>
              <a:rPr lang="fr-FR" dirty="0" err="1"/>
              <a:t>Yohan,Leroy</a:t>
            </a:r>
            <a:r>
              <a:rPr lang="fr-FR" dirty="0"/>
              <a:t> </a:t>
            </a:r>
            <a:r>
              <a:rPr lang="fr-FR" dirty="0" err="1"/>
              <a:t>Anthony,Trican</a:t>
            </a:r>
            <a:r>
              <a:rPr lang="fr-FR" dirty="0"/>
              <a:t> </a:t>
            </a:r>
            <a:r>
              <a:rPr lang="fr-FR" dirty="0" err="1"/>
              <a:t>Romain,Cherbonnier</a:t>
            </a:r>
            <a:r>
              <a:rPr lang="fr-FR" dirty="0"/>
              <a:t> </a:t>
            </a:r>
            <a:r>
              <a:rPr lang="fr-FR" dirty="0" err="1"/>
              <a:t>Norbert,Boisléve</a:t>
            </a:r>
            <a:r>
              <a:rPr lang="fr-FR" dirty="0"/>
              <a:t> </a:t>
            </a:r>
            <a:r>
              <a:rPr lang="fr-FR" dirty="0" err="1"/>
              <a:t>Yvonnick,Ohlmann</a:t>
            </a:r>
            <a:r>
              <a:rPr lang="fr-FR" dirty="0"/>
              <a:t> </a:t>
            </a:r>
            <a:r>
              <a:rPr lang="fr-FR" dirty="0" err="1"/>
              <a:t>Stéphanne</a:t>
            </a:r>
            <a:r>
              <a:rPr lang="fr-FR" dirty="0"/>
              <a:t>,</a:t>
            </a:r>
          </a:p>
        </p:txBody>
      </p:sp>
      <p:pic>
        <p:nvPicPr>
          <p:cNvPr id="8194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BBEC075C-AFD1-547F-3024-3F684EF53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520" y="5446010"/>
            <a:ext cx="1966480" cy="140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84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F940F-29E2-8D35-4FB9-3DACB303B3F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fr-FR" dirty="0"/>
              <a:t>VOUS AVEZ LA PAROLE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A8A8B6-621E-2B13-8019-AFF38D26C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Questions diverses :</a:t>
            </a:r>
          </a:p>
          <a:p>
            <a:endParaRPr lang="fr-FR" dirty="0"/>
          </a:p>
          <a:p>
            <a:r>
              <a:rPr lang="fr-FR" dirty="0"/>
              <a:t>Vos idées nous intéressent :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9218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03BE2D38-8C8D-1D54-D55A-39188AF65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8" y="5398077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532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44B9B-3B46-ECDF-B00A-7E9F29376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12192000" cy="1277734"/>
          </a:xfrm>
        </p:spPr>
        <p:txBody>
          <a:bodyPr/>
          <a:lstStyle/>
          <a:p>
            <a:pPr algn="ctr"/>
            <a:r>
              <a:rPr lang="fr-FR" dirty="0"/>
              <a:t>POT DE L’AMITIE</a:t>
            </a:r>
          </a:p>
        </p:txBody>
      </p:sp>
      <p:pic>
        <p:nvPicPr>
          <p:cNvPr id="2050" name="Picture 2" descr="Résultat d’images pour CYCLO TOUCHOIS PRESIDENT PHOTO">
            <a:extLst>
              <a:ext uri="{FF2B5EF4-FFF2-40B4-BE49-F238E27FC236}">
                <a16:creationId xmlns:a16="http://schemas.microsoft.com/office/drawing/2014/main" id="{9B83C5A0-8340-4AA9-6C87-4A43E79DD5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288" y="1782656"/>
            <a:ext cx="6423984" cy="481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Amicale plouaysienne cyclo. Un nouveau président | Le Télégramme">
            <a:extLst>
              <a:ext uri="{FF2B5EF4-FFF2-40B4-BE49-F238E27FC236}">
                <a16:creationId xmlns:a16="http://schemas.microsoft.com/office/drawing/2014/main" id="{79F46C4F-EC10-3ADA-68D9-5EFC079E2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0" y="5353916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Amicale plouaysienne cyclo. Un nouveau président | Le Télégramme">
            <a:extLst>
              <a:ext uri="{FF2B5EF4-FFF2-40B4-BE49-F238E27FC236}">
                <a16:creationId xmlns:a16="http://schemas.microsoft.com/office/drawing/2014/main" id="{C9FB595A-DA2D-0C09-D0FF-8575BF666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" y="5429250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Amicale plouaysienne cyclo. Un nouveau président | Le Télégramme">
            <a:extLst>
              <a:ext uri="{FF2B5EF4-FFF2-40B4-BE49-F238E27FC236}">
                <a16:creationId xmlns:a16="http://schemas.microsoft.com/office/drawing/2014/main" id="{4C118A41-3CF2-50E8-9D89-28729BCE7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" y="84679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Amicale plouaysienne cyclo. Un nouveau président | Le Télégramme">
            <a:extLst>
              <a:ext uri="{FF2B5EF4-FFF2-40B4-BE49-F238E27FC236}">
                <a16:creationId xmlns:a16="http://schemas.microsoft.com/office/drawing/2014/main" id="{17F612DA-0734-C1D4-119D-7DFB6689C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851" y="0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6823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327</Words>
  <Application>Microsoft Office PowerPoint</Application>
  <PresentationFormat>Grand écran</PresentationFormat>
  <Paragraphs>75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 ASSEMBLEE GENERALE CYCLO TOUCHOIS 2024</vt:lpstr>
      <vt:lpstr>DEROULEMENT ASSEMBLEE GENERALE</vt:lpstr>
      <vt:lpstr>MOT DU PRESIDENT</vt:lpstr>
      <vt:lpstr>ADHERENTS </vt:lpstr>
      <vt:lpstr>Nombre de participants  Saison 2024</vt:lpstr>
      <vt:lpstr>CALENDRIER 2025</vt:lpstr>
      <vt:lpstr>TIERS SORTANT</vt:lpstr>
      <vt:lpstr>VOUS AVEZ LA PAROLE</vt:lpstr>
      <vt:lpstr>POT DE L’AMITIE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ASSEMBLEE GENERALE CYCLO TOUCHOIS 2024</dc:title>
  <dc:creator>Sylvie BELLEIL</dc:creator>
  <cp:lastModifiedBy>didier friot</cp:lastModifiedBy>
  <cp:revision>28</cp:revision>
  <dcterms:created xsi:type="dcterms:W3CDTF">2024-10-29T17:10:18Z</dcterms:created>
  <dcterms:modified xsi:type="dcterms:W3CDTF">2025-01-08T11:01:27Z</dcterms:modified>
</cp:coreProperties>
</file>